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6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9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855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768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0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59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789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024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6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17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0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7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28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1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530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4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D1C14C-A143-42F5-B247-D0E800131009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hyperlink" Target="https://public.tableau.com/views/TableauProjectonWalmartRetailDataset/Walmart_Retail_Story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anjali.mude/viz/TableauProjectonWalmartRetailDataset/Walmart_Retail_Dashboard?publish=y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F5775174-55CB-4AF4-AFBB-93798ED0AB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Tableau Project on Walmart Retail Dataset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C1114A12-8336-4E6D-90FD-343B53433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37951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                                         </a:t>
            </a:r>
          </a:p>
          <a:p>
            <a:r>
              <a:rPr lang="en-US" dirty="0" smtClean="0"/>
              <a:t>                                                         Created By :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Miss. Anjali C. Tapase</a:t>
            </a:r>
            <a:endParaRPr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7"/>
    </mc:Choice>
    <mc:Fallback xmlns="">
      <p:transition spd="slow" advTm="6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Tableau Public Link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hlinkClick r:id="rId2"/>
            </a:endParaRPr>
          </a:p>
          <a:p>
            <a:r>
              <a:rPr lang="en-US" sz="3200" dirty="0">
                <a:solidFill>
                  <a:schemeClr val="tx1"/>
                </a:solidFill>
                <a:hlinkClick r:id="rId2"/>
              </a:rPr>
              <a:t>https://public.tableau.com/app/profile/anjali.mude/viz/TableauProjectonWalmartRetailDataset/Walmart_Retail_Dashboard?publish=yes</a:t>
            </a:r>
            <a:endParaRPr lang="en-US" sz="3200" dirty="0" smtClean="0">
              <a:solidFill>
                <a:schemeClr val="tx1"/>
              </a:solidFill>
              <a:hlinkClick r:id="rId2"/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https</a:t>
            </a:r>
            <a:r>
              <a:rPr lang="en-US" sz="3200" dirty="0">
                <a:solidFill>
                  <a:schemeClr val="tx1"/>
                </a:solidFill>
              </a:rPr>
              <a:t>://public.tableau.com/app/profile/anjali.mude/viz/TableauProjectonWalmartRetailDataset/Walmart_Retail_Story?publish=yes</a:t>
            </a:r>
            <a:endParaRPr lang="en-US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5800" dirty="0" smtClean="0"/>
              <a:t>      </a:t>
            </a:r>
            <a:r>
              <a:rPr lang="en-US" sz="5800" b="1" dirty="0" smtClean="0"/>
              <a:t>Google Drive Link For Walmart Retail Dataset</a:t>
            </a:r>
            <a:endParaRPr lang="en-US" sz="5800" b="1" dirty="0"/>
          </a:p>
          <a:p>
            <a:endParaRPr lang="en-US" dirty="0" smtClean="0"/>
          </a:p>
          <a:p>
            <a:r>
              <a:rPr lang="en-US" sz="3300" dirty="0" smtClean="0"/>
              <a:t>https://drive.google.com/drive/folders/1dVH7Y8jEd3xNvcRDt6pZ1nBsznFAlqFC?usp=sharing</a:t>
            </a:r>
          </a:p>
          <a:p>
            <a:pPr marL="0" indent="0">
              <a:buNone/>
            </a:pPr>
            <a:endParaRPr lang="en-US" sz="3600" b="1" dirty="0" smtClean="0"/>
          </a:p>
          <a:p>
            <a:pPr marL="0" indent="0">
              <a:buNone/>
            </a:pPr>
            <a:endParaRPr lang="en-US" sz="3600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3647142"/>
            <a:ext cx="12192000" cy="729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       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461665"/>
            <a:ext cx="12192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3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" y="535578"/>
            <a:ext cx="11025052" cy="587828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2"/>
    </mc:Choice>
    <mc:Fallback xmlns="">
      <p:transition spd="slow" advTm="10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3799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Problem Statements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47257"/>
            <a:ext cx="9601196" cy="332861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   </a:t>
            </a:r>
            <a:r>
              <a:rPr lang="en-US" sz="3300" dirty="0" smtClean="0"/>
              <a:t>State Wise information </a:t>
            </a:r>
          </a:p>
          <a:p>
            <a:r>
              <a:rPr lang="en-US" sz="3300" dirty="0"/>
              <a:t> </a:t>
            </a:r>
            <a:r>
              <a:rPr lang="en-US" sz="3300" dirty="0" smtClean="0"/>
              <a:t>  Region Wise Information</a:t>
            </a:r>
          </a:p>
          <a:p>
            <a:r>
              <a:rPr lang="en-US" sz="3300" dirty="0"/>
              <a:t> </a:t>
            </a:r>
            <a:r>
              <a:rPr lang="en-US" sz="3300" dirty="0" smtClean="0"/>
              <a:t>  Customer Information</a:t>
            </a:r>
          </a:p>
          <a:p>
            <a:r>
              <a:rPr lang="en-US" sz="3300" dirty="0"/>
              <a:t> </a:t>
            </a:r>
            <a:r>
              <a:rPr lang="en-US" sz="3300" dirty="0" smtClean="0"/>
              <a:t>  Product Sub-Category Information</a:t>
            </a:r>
          </a:p>
          <a:p>
            <a:r>
              <a:rPr lang="en-US" sz="3300" dirty="0"/>
              <a:t> </a:t>
            </a:r>
            <a:r>
              <a:rPr lang="en-US" sz="3300" dirty="0" smtClean="0"/>
              <a:t>  Weekly sales on the basis of Shipping Date</a:t>
            </a:r>
          </a:p>
          <a:p>
            <a:r>
              <a:rPr lang="en-US" sz="3300" dirty="0"/>
              <a:t> </a:t>
            </a:r>
            <a:r>
              <a:rPr lang="en-US" sz="3300" dirty="0" smtClean="0"/>
              <a:t>  Daily sales on the basis Order Date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600" b="1" dirty="0" smtClean="0"/>
              <a:t>Source of Data :</a:t>
            </a:r>
          </a:p>
          <a:p>
            <a:pPr marL="0" indent="0">
              <a:buNone/>
            </a:pPr>
            <a:r>
              <a:rPr lang="en-US" sz="3600" b="1" dirty="0" smtClean="0"/>
              <a:t>.   </a:t>
            </a:r>
            <a:r>
              <a:rPr lang="en-US" sz="3300" dirty="0" smtClean="0"/>
              <a:t>http://www.kaggle.com/dataset</a:t>
            </a:r>
            <a:endParaRPr lang="en-US" sz="3300" b="1" dirty="0" smtClean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7"/>
    </mc:Choice>
    <mc:Fallback xmlns="">
      <p:transition spd="slow" advTm="15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Walmart_Retail_Story1">
            <a:extLst>
              <a:ext uri="{FF2B5EF4-FFF2-40B4-BE49-F238E27FC236}">
                <a16:creationId xmlns:a16="http://schemas.microsoft.com/office/drawing/2014/main" id="{EC4B479C-38CB-495B-9D8C-C24817FB7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1593669"/>
            <a:ext cx="7228318" cy="377516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50"/>
    </mc:Choice>
    <mc:Fallback xmlns="">
      <p:transition spd="slow" advTm="12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Walmart_Retail_Story2">
            <a:extLst>
              <a:ext uri="{FF2B5EF4-FFF2-40B4-BE49-F238E27FC236}">
                <a16:creationId xmlns:a16="http://schemas.microsoft.com/office/drawing/2014/main" id="{ADA79724-976E-450D-AC95-860825A7D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1632856"/>
            <a:ext cx="7228318" cy="372291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9"/>
    </mc:Choice>
    <mc:Fallback xmlns="">
      <p:transition spd="slow" advTm="9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Walmart_Retail_Story3">
            <a:extLst>
              <a:ext uri="{FF2B5EF4-FFF2-40B4-BE49-F238E27FC236}">
                <a16:creationId xmlns:a16="http://schemas.microsoft.com/office/drawing/2014/main" id="{53F4E299-2CEB-4CC1-BAD1-8A29FC094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1619794"/>
            <a:ext cx="7228318" cy="368372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2"/>
    </mc:Choice>
    <mc:Fallback xmlns="">
      <p:transition spd="slow" advTm="10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Walmart_Retail_Story4">
            <a:extLst>
              <a:ext uri="{FF2B5EF4-FFF2-40B4-BE49-F238E27FC236}">
                <a16:creationId xmlns:a16="http://schemas.microsoft.com/office/drawing/2014/main" id="{9F34BFDE-B795-4B88-BB90-8A64B9CE1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1619794"/>
            <a:ext cx="7228318" cy="370985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2"/>
    </mc:Choice>
    <mc:Fallback xmlns="">
      <p:transition spd="slow" advTm="10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Walmart_Retail_Story5">
            <a:extLst>
              <a:ext uri="{FF2B5EF4-FFF2-40B4-BE49-F238E27FC236}">
                <a16:creationId xmlns:a16="http://schemas.microsoft.com/office/drawing/2014/main" id="{D147675D-6D66-4CE1-8507-CE5AD73BC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1619794"/>
            <a:ext cx="7228318" cy="373597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6"/>
    </mc:Choice>
    <mc:Fallback xmlns="">
      <p:transition spd="slow" advTm="14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Walmart_Retail_Story6">
            <a:extLst>
              <a:ext uri="{FF2B5EF4-FFF2-40B4-BE49-F238E27FC236}">
                <a16:creationId xmlns:a16="http://schemas.microsoft.com/office/drawing/2014/main" id="{E17810F8-F947-4BE5-87AC-63161EE29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1619794"/>
            <a:ext cx="7228318" cy="376210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7"/>
    </mc:Choice>
    <mc:Fallback xmlns="">
      <p:transition spd="slow" advTm="8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42164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Dashboard of Walmart Retail Dataset</a:t>
            </a:r>
            <a:endParaRPr lang="en-US" sz="36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95886" y="2557463"/>
            <a:ext cx="7200227" cy="33178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27"/>
    </mc:Choice>
    <mc:Fallback xmlns="">
      <p:transition spd="slow" advTm="21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269</TotalTime>
  <Words>86</Words>
  <Application>Microsoft Office PowerPoint</Application>
  <PresentationFormat>Widescreen</PresentationFormat>
  <Paragraphs>50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Garamond</vt:lpstr>
      <vt:lpstr>Organic</vt:lpstr>
      <vt:lpstr>Tableau Project on Walmart Retail Dataset</vt:lpstr>
      <vt:lpstr>Problem Statements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 of Walmart Retail Dataset</vt:lpstr>
      <vt:lpstr>Tableau Public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Project on Walmart Retail Dataset</dc:title>
  <dc:creator>USER</dc:creator>
  <cp:lastModifiedBy>USER</cp:lastModifiedBy>
  <cp:revision>20</cp:revision>
  <dcterms:created xsi:type="dcterms:W3CDTF">2021-11-28T07:49:47Z</dcterms:created>
  <dcterms:modified xsi:type="dcterms:W3CDTF">2021-11-28T16:22:36Z</dcterms:modified>
</cp:coreProperties>
</file>